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64" r:id="rId10"/>
    <p:sldId id="267" r:id="rId11"/>
    <p:sldId id="265" r:id="rId12"/>
    <p:sldId id="266" r:id="rId13"/>
    <p:sldId id="263" r:id="rId14"/>
    <p:sldId id="268" r:id="rId15"/>
    <p:sldId id="269" r:id="rId16"/>
    <p:sldId id="270" r:id="rId17"/>
    <p:sldId id="271" r:id="rId18"/>
    <p:sldId id="272" r:id="rId1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82" d="100"/>
          <a:sy n="82" d="100"/>
        </p:scale>
        <p:origin x="306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0" y="960894"/>
            <a:ext cx="5646505" cy="56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6.5 - 9hr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6.5 - 9hr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6.5 - 9hr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08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6.5 - 9hr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9256</TotalTime>
  <Words>149</Words>
  <Application>Microsoft Macintosh PowerPoint</Application>
  <PresentationFormat>Letter Paper (8.5x11 in)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48</cp:revision>
  <cp:lastPrinted>2015-08-10T06:11:17Z</cp:lastPrinted>
  <dcterms:created xsi:type="dcterms:W3CDTF">2015-08-07T02:04:10Z</dcterms:created>
  <dcterms:modified xsi:type="dcterms:W3CDTF">2015-08-14T03:28:06Z</dcterms:modified>
</cp:coreProperties>
</file>